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E1076-EEBD-4C89-878A-CECC9F783B9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8FC009-73CD-4B62-A6FB-26DE15DA8E1C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Заболевание органов дыхания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1B22565-A79B-42BB-B193-EAB896ED1E3A}" type="parTrans" cxnId="{94454347-11E6-4A61-A061-BBA7FFB6F912}">
      <dgm:prSet/>
      <dgm:spPr/>
      <dgm:t>
        <a:bodyPr/>
        <a:lstStyle/>
        <a:p>
          <a:endParaRPr lang="ru-RU"/>
        </a:p>
      </dgm:t>
    </dgm:pt>
    <dgm:pt modelId="{DAA5876C-E301-4D0C-921C-3A101408ED8C}" type="sibTrans" cxnId="{94454347-11E6-4A61-A061-BBA7FFB6F912}">
      <dgm:prSet/>
      <dgm:spPr/>
      <dgm:t>
        <a:bodyPr/>
        <a:lstStyle/>
        <a:p>
          <a:endParaRPr lang="ru-RU"/>
        </a:p>
      </dgm:t>
    </dgm:pt>
    <dgm:pt modelId="{7E389243-4739-4DD6-9BBB-A01819A0CFF6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Болезни сосудов и сердца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BC251DF-1B52-41CE-AB47-5A1F9B55199C}" type="parTrans" cxnId="{73F2AC6D-5760-4FBD-9F64-E2C183104B65}">
      <dgm:prSet/>
      <dgm:spPr/>
      <dgm:t>
        <a:bodyPr/>
        <a:lstStyle/>
        <a:p>
          <a:endParaRPr lang="ru-RU"/>
        </a:p>
      </dgm:t>
    </dgm:pt>
    <dgm:pt modelId="{49701711-BB6F-4AD4-B622-4D0BACC621EF}" type="sibTrans" cxnId="{73F2AC6D-5760-4FBD-9F64-E2C183104B65}">
      <dgm:prSet/>
      <dgm:spPr/>
      <dgm:t>
        <a:bodyPr/>
        <a:lstStyle/>
        <a:p>
          <a:endParaRPr lang="ru-RU"/>
        </a:p>
      </dgm:t>
    </dgm:pt>
    <dgm:pt modelId="{36B5ADEC-A082-4A77-9B28-21072480DEBC}">
      <dgm:prSet phldrT="[Текст]"/>
      <dgm:spPr/>
      <dgm:t>
        <a:bodyPr/>
        <a:lstStyle/>
        <a:p>
          <a:pPr algn="ctr"/>
          <a:r>
            <a:rPr lang="ru-RU" dirty="0" smtClean="0">
              <a:latin typeface="Times New Roman" pitchFamily="18" charset="0"/>
              <a:cs typeface="Times New Roman" pitchFamily="18" charset="0"/>
            </a:rPr>
            <a:t>Заболевание центральной нервной системы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2D8A297-7092-44A7-89DD-8214B7EBBBB8}" type="parTrans" cxnId="{5E579420-9122-4659-9541-7275637733DA}">
      <dgm:prSet/>
      <dgm:spPr/>
      <dgm:t>
        <a:bodyPr/>
        <a:lstStyle/>
        <a:p>
          <a:endParaRPr lang="ru-RU"/>
        </a:p>
      </dgm:t>
    </dgm:pt>
    <dgm:pt modelId="{2BF99B02-659B-425B-8D63-F6B50263D9BB}" type="sibTrans" cxnId="{5E579420-9122-4659-9541-7275637733DA}">
      <dgm:prSet/>
      <dgm:spPr/>
      <dgm:t>
        <a:bodyPr/>
        <a:lstStyle/>
        <a:p>
          <a:endParaRPr lang="ru-RU"/>
        </a:p>
      </dgm:t>
    </dgm:pt>
    <dgm:pt modelId="{D288DA69-8DE4-468B-9F4B-3EB3FAA1E699}" type="pres">
      <dgm:prSet presAssocID="{5A9E1076-EEBD-4C89-878A-CECC9F783B98}" presName="rootnode" presStyleCnt="0">
        <dgm:presLayoutVars>
          <dgm:chMax/>
          <dgm:chPref/>
          <dgm:dir/>
          <dgm:animLvl val="lvl"/>
        </dgm:presLayoutVars>
      </dgm:prSet>
      <dgm:spPr/>
    </dgm:pt>
    <dgm:pt modelId="{2956D4CF-0CDF-458C-BBF8-435F7C142261}" type="pres">
      <dgm:prSet presAssocID="{D08FC009-73CD-4B62-A6FB-26DE15DA8E1C}" presName="composite" presStyleCnt="0"/>
      <dgm:spPr/>
    </dgm:pt>
    <dgm:pt modelId="{3FD10824-02B8-4578-B27C-7563B5B7A692}" type="pres">
      <dgm:prSet presAssocID="{D08FC009-73CD-4B62-A6FB-26DE15DA8E1C}" presName="LShape" presStyleLbl="alignNode1" presStyleIdx="0" presStyleCnt="5"/>
      <dgm:spPr>
        <a:solidFill>
          <a:srgbClr val="00B050"/>
        </a:solidFill>
        <a:ln>
          <a:solidFill>
            <a:srgbClr val="00B050"/>
          </a:solidFill>
        </a:ln>
      </dgm:spPr>
    </dgm:pt>
    <dgm:pt modelId="{27B86ADB-1DAC-4823-A455-BD7945047E41}" type="pres">
      <dgm:prSet presAssocID="{D08FC009-73CD-4B62-A6FB-26DE15DA8E1C}" presName="ParentText" presStyleLbl="revTx" presStyleIdx="0" presStyleCnt="3" custScaleX="1109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C5240-956C-4A25-942F-5173DC4A59BB}" type="pres">
      <dgm:prSet presAssocID="{D08FC009-73CD-4B62-A6FB-26DE15DA8E1C}" presName="Triangle" presStyleLbl="alignNode1" presStyleIdx="1" presStyleCnt="5"/>
      <dgm:spPr>
        <a:solidFill>
          <a:srgbClr val="00B050"/>
        </a:solidFill>
        <a:ln>
          <a:solidFill>
            <a:srgbClr val="00B050"/>
          </a:solidFill>
        </a:ln>
      </dgm:spPr>
    </dgm:pt>
    <dgm:pt modelId="{8BB43F63-6D3B-433A-89D4-912E3D03C9A8}" type="pres">
      <dgm:prSet presAssocID="{DAA5876C-E301-4D0C-921C-3A101408ED8C}" presName="sibTrans" presStyleCnt="0"/>
      <dgm:spPr/>
    </dgm:pt>
    <dgm:pt modelId="{C13BEE41-0447-490A-99F9-A21DD6284FA1}" type="pres">
      <dgm:prSet presAssocID="{DAA5876C-E301-4D0C-921C-3A101408ED8C}" presName="space" presStyleCnt="0"/>
      <dgm:spPr/>
    </dgm:pt>
    <dgm:pt modelId="{4DF889BE-0B53-4F93-8EF0-1FD8F6060FD6}" type="pres">
      <dgm:prSet presAssocID="{7E389243-4739-4DD6-9BBB-A01819A0CFF6}" presName="composite" presStyleCnt="0"/>
      <dgm:spPr/>
    </dgm:pt>
    <dgm:pt modelId="{158974DF-5658-4382-B318-18BE3E32F44E}" type="pres">
      <dgm:prSet presAssocID="{7E389243-4739-4DD6-9BBB-A01819A0CFF6}" presName="LShape" presStyleLbl="alignNode1" presStyleIdx="2" presStyleCnt="5"/>
      <dgm:spPr>
        <a:solidFill>
          <a:srgbClr val="FFFF00"/>
        </a:solidFill>
        <a:ln>
          <a:solidFill>
            <a:srgbClr val="FFFF00"/>
          </a:solidFill>
        </a:ln>
      </dgm:spPr>
    </dgm:pt>
    <dgm:pt modelId="{760BA027-EF64-4592-86E9-597A7A3FE65C}" type="pres">
      <dgm:prSet presAssocID="{7E389243-4739-4DD6-9BBB-A01819A0CFF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AAA7A-AA86-4335-A314-72BC6D53B976}" type="pres">
      <dgm:prSet presAssocID="{7E389243-4739-4DD6-9BBB-A01819A0CFF6}" presName="Triangle" presStyleLbl="alignNode1" presStyleIdx="3" presStyleCnt="5"/>
      <dgm:spPr>
        <a:solidFill>
          <a:srgbClr val="FFFF00"/>
        </a:solidFill>
        <a:ln>
          <a:solidFill>
            <a:srgbClr val="FFFF00"/>
          </a:solidFill>
        </a:ln>
      </dgm:spPr>
    </dgm:pt>
    <dgm:pt modelId="{1AE081A4-9F2D-466A-AF1F-C874429151B3}" type="pres">
      <dgm:prSet presAssocID="{49701711-BB6F-4AD4-B622-4D0BACC621EF}" presName="sibTrans" presStyleCnt="0"/>
      <dgm:spPr/>
    </dgm:pt>
    <dgm:pt modelId="{9B9D26AB-3CE6-4FDE-9272-D0FF9DF465A3}" type="pres">
      <dgm:prSet presAssocID="{49701711-BB6F-4AD4-B622-4D0BACC621EF}" presName="space" presStyleCnt="0"/>
      <dgm:spPr/>
    </dgm:pt>
    <dgm:pt modelId="{8F44EFF5-F189-4004-A9F7-A009283ABC07}" type="pres">
      <dgm:prSet presAssocID="{36B5ADEC-A082-4A77-9B28-21072480DEBC}" presName="composite" presStyleCnt="0"/>
      <dgm:spPr/>
    </dgm:pt>
    <dgm:pt modelId="{3EB53AAC-B5E5-473F-9197-4DFE84835495}" type="pres">
      <dgm:prSet presAssocID="{36B5ADEC-A082-4A77-9B28-21072480DEBC}" presName="LShape" presStyleLbl="alignNode1" presStyleIdx="4" presStyleCnt="5"/>
      <dgm:spPr>
        <a:solidFill>
          <a:srgbClr val="00B0F0"/>
        </a:solidFill>
        <a:ln>
          <a:solidFill>
            <a:srgbClr val="00B0F0"/>
          </a:solidFill>
        </a:ln>
      </dgm:spPr>
    </dgm:pt>
    <dgm:pt modelId="{A5F31D28-D26D-4AEE-93BD-48346A2110FD}" type="pres">
      <dgm:prSet presAssocID="{36B5ADEC-A082-4A77-9B28-21072480DEB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283F3B-4B2E-4374-A5D5-AB362DC55471}" type="presOf" srcId="{7E389243-4739-4DD6-9BBB-A01819A0CFF6}" destId="{760BA027-EF64-4592-86E9-597A7A3FE65C}" srcOrd="0" destOrd="0" presId="urn:microsoft.com/office/officeart/2009/3/layout/StepUpProcess"/>
    <dgm:cxn modelId="{4B67FADB-4737-4AA3-8102-4243807287AB}" type="presOf" srcId="{5A9E1076-EEBD-4C89-878A-CECC9F783B98}" destId="{D288DA69-8DE4-468B-9F4B-3EB3FAA1E699}" srcOrd="0" destOrd="0" presId="urn:microsoft.com/office/officeart/2009/3/layout/StepUpProcess"/>
    <dgm:cxn modelId="{943BC69D-7B6B-426E-AE15-ACEA8C8E252A}" type="presOf" srcId="{D08FC009-73CD-4B62-A6FB-26DE15DA8E1C}" destId="{27B86ADB-1DAC-4823-A455-BD7945047E41}" srcOrd="0" destOrd="0" presId="urn:microsoft.com/office/officeart/2009/3/layout/StepUpProcess"/>
    <dgm:cxn modelId="{94454347-11E6-4A61-A061-BBA7FFB6F912}" srcId="{5A9E1076-EEBD-4C89-878A-CECC9F783B98}" destId="{D08FC009-73CD-4B62-A6FB-26DE15DA8E1C}" srcOrd="0" destOrd="0" parTransId="{11B22565-A79B-42BB-B193-EAB896ED1E3A}" sibTransId="{DAA5876C-E301-4D0C-921C-3A101408ED8C}"/>
    <dgm:cxn modelId="{5E579420-9122-4659-9541-7275637733DA}" srcId="{5A9E1076-EEBD-4C89-878A-CECC9F783B98}" destId="{36B5ADEC-A082-4A77-9B28-21072480DEBC}" srcOrd="2" destOrd="0" parTransId="{82D8A297-7092-44A7-89DD-8214B7EBBBB8}" sibTransId="{2BF99B02-659B-425B-8D63-F6B50263D9BB}"/>
    <dgm:cxn modelId="{67A40474-1F6B-459B-819A-879327EF5074}" type="presOf" srcId="{36B5ADEC-A082-4A77-9B28-21072480DEBC}" destId="{A5F31D28-D26D-4AEE-93BD-48346A2110FD}" srcOrd="0" destOrd="0" presId="urn:microsoft.com/office/officeart/2009/3/layout/StepUpProcess"/>
    <dgm:cxn modelId="{73F2AC6D-5760-4FBD-9F64-E2C183104B65}" srcId="{5A9E1076-EEBD-4C89-878A-CECC9F783B98}" destId="{7E389243-4739-4DD6-9BBB-A01819A0CFF6}" srcOrd="1" destOrd="0" parTransId="{0BC251DF-1B52-41CE-AB47-5A1F9B55199C}" sibTransId="{49701711-BB6F-4AD4-B622-4D0BACC621EF}"/>
    <dgm:cxn modelId="{059F4D43-8620-46E7-8BB7-35B6C2A9CECE}" type="presParOf" srcId="{D288DA69-8DE4-468B-9F4B-3EB3FAA1E699}" destId="{2956D4CF-0CDF-458C-BBF8-435F7C142261}" srcOrd="0" destOrd="0" presId="urn:microsoft.com/office/officeart/2009/3/layout/StepUpProcess"/>
    <dgm:cxn modelId="{C22C2B79-6D26-4F08-B98E-2FC9C1BD0E07}" type="presParOf" srcId="{2956D4CF-0CDF-458C-BBF8-435F7C142261}" destId="{3FD10824-02B8-4578-B27C-7563B5B7A692}" srcOrd="0" destOrd="0" presId="urn:microsoft.com/office/officeart/2009/3/layout/StepUpProcess"/>
    <dgm:cxn modelId="{27E3C1D4-59C1-4982-9D06-B7DB1748DC33}" type="presParOf" srcId="{2956D4CF-0CDF-458C-BBF8-435F7C142261}" destId="{27B86ADB-1DAC-4823-A455-BD7945047E41}" srcOrd="1" destOrd="0" presId="urn:microsoft.com/office/officeart/2009/3/layout/StepUpProcess"/>
    <dgm:cxn modelId="{B96A1C25-F56B-44A0-B17E-9A05DE067F08}" type="presParOf" srcId="{2956D4CF-0CDF-458C-BBF8-435F7C142261}" destId="{907C5240-956C-4A25-942F-5173DC4A59BB}" srcOrd="2" destOrd="0" presId="urn:microsoft.com/office/officeart/2009/3/layout/StepUpProcess"/>
    <dgm:cxn modelId="{F3420BDF-6A08-46F1-A6F4-B586BAC875A0}" type="presParOf" srcId="{D288DA69-8DE4-468B-9F4B-3EB3FAA1E699}" destId="{8BB43F63-6D3B-433A-89D4-912E3D03C9A8}" srcOrd="1" destOrd="0" presId="urn:microsoft.com/office/officeart/2009/3/layout/StepUpProcess"/>
    <dgm:cxn modelId="{DD7D2164-81B5-4F2D-BF6D-02A702F66044}" type="presParOf" srcId="{8BB43F63-6D3B-433A-89D4-912E3D03C9A8}" destId="{C13BEE41-0447-490A-99F9-A21DD6284FA1}" srcOrd="0" destOrd="0" presId="urn:microsoft.com/office/officeart/2009/3/layout/StepUpProcess"/>
    <dgm:cxn modelId="{00F4F448-2AD2-47E2-B581-77F549AA04D6}" type="presParOf" srcId="{D288DA69-8DE4-468B-9F4B-3EB3FAA1E699}" destId="{4DF889BE-0B53-4F93-8EF0-1FD8F6060FD6}" srcOrd="2" destOrd="0" presId="urn:microsoft.com/office/officeart/2009/3/layout/StepUpProcess"/>
    <dgm:cxn modelId="{93DF1D77-DA31-4ED9-848F-100D6AC2E27E}" type="presParOf" srcId="{4DF889BE-0B53-4F93-8EF0-1FD8F6060FD6}" destId="{158974DF-5658-4382-B318-18BE3E32F44E}" srcOrd="0" destOrd="0" presId="urn:microsoft.com/office/officeart/2009/3/layout/StepUpProcess"/>
    <dgm:cxn modelId="{E98E484A-3424-4DC7-B0B1-B3C2763AB07C}" type="presParOf" srcId="{4DF889BE-0B53-4F93-8EF0-1FD8F6060FD6}" destId="{760BA027-EF64-4592-86E9-597A7A3FE65C}" srcOrd="1" destOrd="0" presId="urn:microsoft.com/office/officeart/2009/3/layout/StepUpProcess"/>
    <dgm:cxn modelId="{BB77F8FE-1A05-4212-94A2-69EECCCD1917}" type="presParOf" srcId="{4DF889BE-0B53-4F93-8EF0-1FD8F6060FD6}" destId="{381AAA7A-AA86-4335-A314-72BC6D53B976}" srcOrd="2" destOrd="0" presId="urn:microsoft.com/office/officeart/2009/3/layout/StepUpProcess"/>
    <dgm:cxn modelId="{2F7F4A91-EC66-4EA5-9881-3BF4EFA8A1AB}" type="presParOf" srcId="{D288DA69-8DE4-468B-9F4B-3EB3FAA1E699}" destId="{1AE081A4-9F2D-466A-AF1F-C874429151B3}" srcOrd="3" destOrd="0" presId="urn:microsoft.com/office/officeart/2009/3/layout/StepUpProcess"/>
    <dgm:cxn modelId="{1805A8F9-E1D0-4D91-9DF1-1DA0B5529495}" type="presParOf" srcId="{1AE081A4-9F2D-466A-AF1F-C874429151B3}" destId="{9B9D26AB-3CE6-4FDE-9272-D0FF9DF465A3}" srcOrd="0" destOrd="0" presId="urn:microsoft.com/office/officeart/2009/3/layout/StepUpProcess"/>
    <dgm:cxn modelId="{91B8C0F7-AF12-449D-8A56-EA03CFB12851}" type="presParOf" srcId="{D288DA69-8DE4-468B-9F4B-3EB3FAA1E699}" destId="{8F44EFF5-F189-4004-A9F7-A009283ABC07}" srcOrd="4" destOrd="0" presId="urn:microsoft.com/office/officeart/2009/3/layout/StepUpProcess"/>
    <dgm:cxn modelId="{698D186F-98BD-4D4F-96E1-FA6408E18D86}" type="presParOf" srcId="{8F44EFF5-F189-4004-A9F7-A009283ABC07}" destId="{3EB53AAC-B5E5-473F-9197-4DFE84835495}" srcOrd="0" destOrd="0" presId="urn:microsoft.com/office/officeart/2009/3/layout/StepUpProcess"/>
    <dgm:cxn modelId="{8EF690B9-E458-4C95-A6CB-3A19AB5B7F1A}" type="presParOf" srcId="{8F44EFF5-F189-4004-A9F7-A009283ABC07}" destId="{A5F31D28-D26D-4AEE-93BD-48346A2110F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FE5068-ECE9-4096-8A26-8A1ED22687A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382BE6-BCE5-44D8-B77D-D5F41FCAF215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Находясь рядом с больным человеком, особенно если он кашляет и чихает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F41D670-B0A6-431C-B802-F9A9FE45AF2C}" type="parTrans" cxnId="{2B565450-82CB-42F3-8142-F52398BFBA3C}">
      <dgm:prSet/>
      <dgm:spPr/>
      <dgm:t>
        <a:bodyPr/>
        <a:lstStyle/>
        <a:p>
          <a:endParaRPr lang="ru-RU"/>
        </a:p>
      </dgm:t>
    </dgm:pt>
    <dgm:pt modelId="{8A056844-85E9-4F9C-B3D5-D9C62C5005A8}" type="sibTrans" cxnId="{2B565450-82CB-42F3-8142-F52398BFBA3C}">
      <dgm:prSet/>
      <dgm:spPr/>
      <dgm:t>
        <a:bodyPr/>
        <a:lstStyle/>
        <a:p>
          <a:endParaRPr lang="ru-RU"/>
        </a:p>
      </dgm:t>
    </dgm:pt>
    <dgm:pt modelId="{4AC5D8AF-1D96-43B0-AA62-68D6B73CE4DF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Обмениваясь тетрадями и письменными принадлежностями с больными учениками, сидя с ними за одной партой без защитной повязки или пользуясь одной посудой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EE11DCA-4D42-40CD-A0B4-A87769000491}" type="parTrans" cxnId="{D1C71FD3-52CE-4207-874E-65428F51A989}">
      <dgm:prSet/>
      <dgm:spPr/>
      <dgm:t>
        <a:bodyPr/>
        <a:lstStyle/>
        <a:p>
          <a:endParaRPr lang="ru-RU"/>
        </a:p>
      </dgm:t>
    </dgm:pt>
    <dgm:pt modelId="{1DF9A264-49A1-469B-91F6-9BB25023D84A}" type="sibTrans" cxnId="{D1C71FD3-52CE-4207-874E-65428F51A989}">
      <dgm:prSet/>
      <dgm:spPr/>
      <dgm:t>
        <a:bodyPr/>
        <a:lstStyle/>
        <a:p>
          <a:endParaRPr lang="ru-RU"/>
        </a:p>
      </dgm:t>
    </dgm:pt>
    <dgm:pt modelId="{1488E970-4B41-485D-A9FF-98B448584982}">
      <dgm:prSet custT="1"/>
      <dgm:spPr/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 соблюдая правил личной гигиены, таких как мытье рук перед едой, содержание в чистоте одежды и т.п.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B30970E8-2B00-4FD0-8ED5-1C2D18D940AA}" type="parTrans" cxnId="{C6D1D285-5E57-471D-9CB2-A17A60276F14}">
      <dgm:prSet/>
      <dgm:spPr/>
      <dgm:t>
        <a:bodyPr/>
        <a:lstStyle/>
        <a:p>
          <a:endParaRPr lang="ru-RU"/>
        </a:p>
      </dgm:t>
    </dgm:pt>
    <dgm:pt modelId="{7E842999-FA28-4568-A3FA-94DC6F66CED1}" type="sibTrans" cxnId="{C6D1D285-5E57-471D-9CB2-A17A60276F14}">
      <dgm:prSet/>
      <dgm:spPr/>
      <dgm:t>
        <a:bodyPr/>
        <a:lstStyle/>
        <a:p>
          <a:endParaRPr lang="ru-RU"/>
        </a:p>
      </dgm:t>
    </dgm:pt>
    <dgm:pt modelId="{B803351B-57EC-46A7-A7FD-55A031A580DC}" type="pres">
      <dgm:prSet presAssocID="{98FE5068-ECE9-4096-8A26-8A1ED22687A2}" presName="Name0" presStyleCnt="0">
        <dgm:presLayoutVars>
          <dgm:chMax val="7"/>
          <dgm:chPref val="7"/>
          <dgm:dir/>
        </dgm:presLayoutVars>
      </dgm:prSet>
      <dgm:spPr/>
    </dgm:pt>
    <dgm:pt modelId="{E8F97366-0E8F-49B2-9368-1294D2230EEB}" type="pres">
      <dgm:prSet presAssocID="{98FE5068-ECE9-4096-8A26-8A1ED22687A2}" presName="Name1" presStyleCnt="0"/>
      <dgm:spPr/>
    </dgm:pt>
    <dgm:pt modelId="{366E97A6-00FC-4FD9-B362-D4AE8F1BC3EC}" type="pres">
      <dgm:prSet presAssocID="{98FE5068-ECE9-4096-8A26-8A1ED22687A2}" presName="cycle" presStyleCnt="0"/>
      <dgm:spPr/>
    </dgm:pt>
    <dgm:pt modelId="{C8268EE1-64D7-4ABE-BF36-16EB6B011AAA}" type="pres">
      <dgm:prSet presAssocID="{98FE5068-ECE9-4096-8A26-8A1ED22687A2}" presName="srcNode" presStyleLbl="node1" presStyleIdx="0" presStyleCnt="3"/>
      <dgm:spPr/>
    </dgm:pt>
    <dgm:pt modelId="{2DAE7BED-4545-4591-8B9B-0F89150BA8A2}" type="pres">
      <dgm:prSet presAssocID="{98FE5068-ECE9-4096-8A26-8A1ED22687A2}" presName="conn" presStyleLbl="parChTrans1D2" presStyleIdx="0" presStyleCnt="1"/>
      <dgm:spPr/>
    </dgm:pt>
    <dgm:pt modelId="{7B45D98C-D0B6-4C15-B389-B95BC07FBA45}" type="pres">
      <dgm:prSet presAssocID="{98FE5068-ECE9-4096-8A26-8A1ED22687A2}" presName="extraNode" presStyleLbl="node1" presStyleIdx="0" presStyleCnt="3"/>
      <dgm:spPr/>
    </dgm:pt>
    <dgm:pt modelId="{99C83C45-798C-4A09-9A3B-D402A983C257}" type="pres">
      <dgm:prSet presAssocID="{98FE5068-ECE9-4096-8A26-8A1ED22687A2}" presName="dstNode" presStyleLbl="node1" presStyleIdx="0" presStyleCnt="3"/>
      <dgm:spPr/>
    </dgm:pt>
    <dgm:pt modelId="{DA2B3191-B594-4B19-AB92-D1DE801684C4}" type="pres">
      <dgm:prSet presAssocID="{EF382BE6-BCE5-44D8-B77D-D5F41FCAF215}" presName="text_1" presStyleLbl="node1" presStyleIdx="0" presStyleCnt="3">
        <dgm:presLayoutVars>
          <dgm:bulletEnabled val="1"/>
        </dgm:presLayoutVars>
      </dgm:prSet>
      <dgm:spPr/>
    </dgm:pt>
    <dgm:pt modelId="{0DB04668-A3E6-4E43-9E33-BBB9BBAD8DAD}" type="pres">
      <dgm:prSet presAssocID="{EF382BE6-BCE5-44D8-B77D-D5F41FCAF215}" presName="accent_1" presStyleCnt="0"/>
      <dgm:spPr/>
    </dgm:pt>
    <dgm:pt modelId="{2DD0F7E5-788F-40A5-8C6C-9339B56B604C}" type="pres">
      <dgm:prSet presAssocID="{EF382BE6-BCE5-44D8-B77D-D5F41FCAF215}" presName="accentRepeatNode" presStyleLbl="solidFgAcc1" presStyleIdx="0" presStyleCnt="3"/>
      <dgm:spPr/>
    </dgm:pt>
    <dgm:pt modelId="{60A9F509-A41F-4DF8-990B-A499824C58B6}" type="pres">
      <dgm:prSet presAssocID="{4AC5D8AF-1D96-43B0-AA62-68D6B73CE4DF}" presName="text_2" presStyleLbl="node1" presStyleIdx="1" presStyleCnt="3" custScaleY="169453">
        <dgm:presLayoutVars>
          <dgm:bulletEnabled val="1"/>
        </dgm:presLayoutVars>
      </dgm:prSet>
      <dgm:spPr/>
    </dgm:pt>
    <dgm:pt modelId="{D78C0D5B-9BE6-4459-925C-593D5E3CD30F}" type="pres">
      <dgm:prSet presAssocID="{4AC5D8AF-1D96-43B0-AA62-68D6B73CE4DF}" presName="accent_2" presStyleCnt="0"/>
      <dgm:spPr/>
    </dgm:pt>
    <dgm:pt modelId="{B487DE72-FC99-476D-94F2-31ED569C2EA4}" type="pres">
      <dgm:prSet presAssocID="{4AC5D8AF-1D96-43B0-AA62-68D6B73CE4DF}" presName="accentRepeatNode" presStyleLbl="solidFgAcc1" presStyleIdx="1" presStyleCnt="3"/>
      <dgm:spPr/>
    </dgm:pt>
    <dgm:pt modelId="{5A69B12F-0189-4BC3-9043-4DDA41427B6C}" type="pres">
      <dgm:prSet presAssocID="{1488E970-4B41-485D-A9FF-98B448584982}" presName="text_3" presStyleLbl="node1" presStyleIdx="2" presStyleCnt="3">
        <dgm:presLayoutVars>
          <dgm:bulletEnabled val="1"/>
        </dgm:presLayoutVars>
      </dgm:prSet>
      <dgm:spPr/>
    </dgm:pt>
    <dgm:pt modelId="{CCF86D1A-C2AD-4ADE-B850-0603D56628DA}" type="pres">
      <dgm:prSet presAssocID="{1488E970-4B41-485D-A9FF-98B448584982}" presName="accent_3" presStyleCnt="0"/>
      <dgm:spPr/>
    </dgm:pt>
    <dgm:pt modelId="{ABF7BBD6-4483-45F6-AF35-001ED487547A}" type="pres">
      <dgm:prSet presAssocID="{1488E970-4B41-485D-A9FF-98B448584982}" presName="accentRepeatNode" presStyleLbl="solidFgAcc1" presStyleIdx="2" presStyleCnt="3"/>
      <dgm:spPr/>
    </dgm:pt>
  </dgm:ptLst>
  <dgm:cxnLst>
    <dgm:cxn modelId="{D1C71FD3-52CE-4207-874E-65428F51A989}" srcId="{98FE5068-ECE9-4096-8A26-8A1ED22687A2}" destId="{4AC5D8AF-1D96-43B0-AA62-68D6B73CE4DF}" srcOrd="1" destOrd="0" parTransId="{4EE11DCA-4D42-40CD-A0B4-A87769000491}" sibTransId="{1DF9A264-49A1-469B-91F6-9BB25023D84A}"/>
    <dgm:cxn modelId="{A285842C-88BC-4BDB-A4B2-5B592F4D3A3B}" type="presOf" srcId="{EF382BE6-BCE5-44D8-B77D-D5F41FCAF215}" destId="{DA2B3191-B594-4B19-AB92-D1DE801684C4}" srcOrd="0" destOrd="0" presId="urn:microsoft.com/office/officeart/2008/layout/VerticalCurvedList"/>
    <dgm:cxn modelId="{1472F5D1-AB79-40EA-9F0F-2EF809418AB0}" type="presOf" srcId="{1488E970-4B41-485D-A9FF-98B448584982}" destId="{5A69B12F-0189-4BC3-9043-4DDA41427B6C}" srcOrd="0" destOrd="0" presId="urn:microsoft.com/office/officeart/2008/layout/VerticalCurvedList"/>
    <dgm:cxn modelId="{29086F3D-EC81-46D4-91A8-A625B54D6347}" type="presOf" srcId="{98FE5068-ECE9-4096-8A26-8A1ED22687A2}" destId="{B803351B-57EC-46A7-A7FD-55A031A580DC}" srcOrd="0" destOrd="0" presId="urn:microsoft.com/office/officeart/2008/layout/VerticalCurvedList"/>
    <dgm:cxn modelId="{AE41C47B-5B0F-4E6C-9594-C5EF4A59200A}" type="presOf" srcId="{4AC5D8AF-1D96-43B0-AA62-68D6B73CE4DF}" destId="{60A9F509-A41F-4DF8-990B-A499824C58B6}" srcOrd="0" destOrd="0" presId="urn:microsoft.com/office/officeart/2008/layout/VerticalCurvedList"/>
    <dgm:cxn modelId="{DEE255AA-656E-4A6D-BC51-315EE03B987D}" type="presOf" srcId="{8A056844-85E9-4F9C-B3D5-D9C62C5005A8}" destId="{2DAE7BED-4545-4591-8B9B-0F89150BA8A2}" srcOrd="0" destOrd="0" presId="urn:microsoft.com/office/officeart/2008/layout/VerticalCurvedList"/>
    <dgm:cxn modelId="{C6D1D285-5E57-471D-9CB2-A17A60276F14}" srcId="{98FE5068-ECE9-4096-8A26-8A1ED22687A2}" destId="{1488E970-4B41-485D-A9FF-98B448584982}" srcOrd="2" destOrd="0" parTransId="{B30970E8-2B00-4FD0-8ED5-1C2D18D940AA}" sibTransId="{7E842999-FA28-4568-A3FA-94DC6F66CED1}"/>
    <dgm:cxn modelId="{2B565450-82CB-42F3-8142-F52398BFBA3C}" srcId="{98FE5068-ECE9-4096-8A26-8A1ED22687A2}" destId="{EF382BE6-BCE5-44D8-B77D-D5F41FCAF215}" srcOrd="0" destOrd="0" parTransId="{6F41D670-B0A6-431C-B802-F9A9FE45AF2C}" sibTransId="{8A056844-85E9-4F9C-B3D5-D9C62C5005A8}"/>
    <dgm:cxn modelId="{1B0C6873-43B6-496C-9200-0CBC6AB3E8FC}" type="presParOf" srcId="{B803351B-57EC-46A7-A7FD-55A031A580DC}" destId="{E8F97366-0E8F-49B2-9368-1294D2230EEB}" srcOrd="0" destOrd="0" presId="urn:microsoft.com/office/officeart/2008/layout/VerticalCurvedList"/>
    <dgm:cxn modelId="{8FE7D411-8025-4602-838E-1E0EFC33B8EA}" type="presParOf" srcId="{E8F97366-0E8F-49B2-9368-1294D2230EEB}" destId="{366E97A6-00FC-4FD9-B362-D4AE8F1BC3EC}" srcOrd="0" destOrd="0" presId="urn:microsoft.com/office/officeart/2008/layout/VerticalCurvedList"/>
    <dgm:cxn modelId="{63095787-CE08-4E3C-939E-73FFCF900E5A}" type="presParOf" srcId="{366E97A6-00FC-4FD9-B362-D4AE8F1BC3EC}" destId="{C8268EE1-64D7-4ABE-BF36-16EB6B011AAA}" srcOrd="0" destOrd="0" presId="urn:microsoft.com/office/officeart/2008/layout/VerticalCurvedList"/>
    <dgm:cxn modelId="{59ECFE61-1048-4E2A-8659-5D0C49C17C95}" type="presParOf" srcId="{366E97A6-00FC-4FD9-B362-D4AE8F1BC3EC}" destId="{2DAE7BED-4545-4591-8B9B-0F89150BA8A2}" srcOrd="1" destOrd="0" presId="urn:microsoft.com/office/officeart/2008/layout/VerticalCurvedList"/>
    <dgm:cxn modelId="{DAEBCC65-3ED1-4A6A-A007-CF00D286BDAC}" type="presParOf" srcId="{366E97A6-00FC-4FD9-B362-D4AE8F1BC3EC}" destId="{7B45D98C-D0B6-4C15-B389-B95BC07FBA45}" srcOrd="2" destOrd="0" presId="urn:microsoft.com/office/officeart/2008/layout/VerticalCurvedList"/>
    <dgm:cxn modelId="{688CA271-6590-4F76-8C63-685F9D511342}" type="presParOf" srcId="{366E97A6-00FC-4FD9-B362-D4AE8F1BC3EC}" destId="{99C83C45-798C-4A09-9A3B-D402A983C257}" srcOrd="3" destOrd="0" presId="urn:microsoft.com/office/officeart/2008/layout/VerticalCurvedList"/>
    <dgm:cxn modelId="{E19DAFDB-827B-465C-B8CF-7B8F32EB36EF}" type="presParOf" srcId="{E8F97366-0E8F-49B2-9368-1294D2230EEB}" destId="{DA2B3191-B594-4B19-AB92-D1DE801684C4}" srcOrd="1" destOrd="0" presId="urn:microsoft.com/office/officeart/2008/layout/VerticalCurvedList"/>
    <dgm:cxn modelId="{5EE3C4E6-56B1-44AC-B24C-B1BCFEF74306}" type="presParOf" srcId="{E8F97366-0E8F-49B2-9368-1294D2230EEB}" destId="{0DB04668-A3E6-4E43-9E33-BBB9BBAD8DAD}" srcOrd="2" destOrd="0" presId="urn:microsoft.com/office/officeart/2008/layout/VerticalCurvedList"/>
    <dgm:cxn modelId="{2AAD81C3-C42D-4F71-A291-EF7B909BBD9D}" type="presParOf" srcId="{0DB04668-A3E6-4E43-9E33-BBB9BBAD8DAD}" destId="{2DD0F7E5-788F-40A5-8C6C-9339B56B604C}" srcOrd="0" destOrd="0" presId="urn:microsoft.com/office/officeart/2008/layout/VerticalCurvedList"/>
    <dgm:cxn modelId="{4BBA00AB-46DF-42AB-97E4-2DA6346873CC}" type="presParOf" srcId="{E8F97366-0E8F-49B2-9368-1294D2230EEB}" destId="{60A9F509-A41F-4DF8-990B-A499824C58B6}" srcOrd="3" destOrd="0" presId="urn:microsoft.com/office/officeart/2008/layout/VerticalCurvedList"/>
    <dgm:cxn modelId="{24D8BD7C-C555-411A-9026-2630C27ED4D8}" type="presParOf" srcId="{E8F97366-0E8F-49B2-9368-1294D2230EEB}" destId="{D78C0D5B-9BE6-4459-925C-593D5E3CD30F}" srcOrd="4" destOrd="0" presId="urn:microsoft.com/office/officeart/2008/layout/VerticalCurvedList"/>
    <dgm:cxn modelId="{E7FDC528-B780-4A2F-B4C4-B060C7037AD4}" type="presParOf" srcId="{D78C0D5B-9BE6-4459-925C-593D5E3CD30F}" destId="{B487DE72-FC99-476D-94F2-31ED569C2EA4}" srcOrd="0" destOrd="0" presId="urn:microsoft.com/office/officeart/2008/layout/VerticalCurvedList"/>
    <dgm:cxn modelId="{2E5CFE79-A7E6-45F2-B4F1-A7906A7A0DE9}" type="presParOf" srcId="{E8F97366-0E8F-49B2-9368-1294D2230EEB}" destId="{5A69B12F-0189-4BC3-9043-4DDA41427B6C}" srcOrd="5" destOrd="0" presId="urn:microsoft.com/office/officeart/2008/layout/VerticalCurvedList"/>
    <dgm:cxn modelId="{205D626C-B593-465B-82C6-BA3359D7699D}" type="presParOf" srcId="{E8F97366-0E8F-49B2-9368-1294D2230EEB}" destId="{CCF86D1A-C2AD-4ADE-B850-0603D56628DA}" srcOrd="6" destOrd="0" presId="urn:microsoft.com/office/officeart/2008/layout/VerticalCurvedList"/>
    <dgm:cxn modelId="{D7E6523E-ACCF-450F-B8F4-69870989E6D5}" type="presParOf" srcId="{CCF86D1A-C2AD-4ADE-B850-0603D56628DA}" destId="{ABF7BBD6-4483-45F6-AF35-001ED487547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10824-02B8-4578-B27C-7563B5B7A692}">
      <dsp:nvSpPr>
        <dsp:cNvPr id="0" name=""/>
        <dsp:cNvSpPr/>
      </dsp:nvSpPr>
      <dsp:spPr>
        <a:xfrm rot="5400000">
          <a:off x="384777" y="1319025"/>
          <a:ext cx="1153847" cy="1919976"/>
        </a:xfrm>
        <a:prstGeom prst="corner">
          <a:avLst>
            <a:gd name="adj1" fmla="val 16120"/>
            <a:gd name="adj2" fmla="val 16110"/>
          </a:avLst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86ADB-1DAC-4823-A455-BD7945047E41}">
      <dsp:nvSpPr>
        <dsp:cNvPr id="0" name=""/>
        <dsp:cNvSpPr/>
      </dsp:nvSpPr>
      <dsp:spPr>
        <a:xfrm>
          <a:off x="97590" y="1892684"/>
          <a:ext cx="1922527" cy="151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Заболевание органов дыхания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7590" y="1892684"/>
        <a:ext cx="1922527" cy="1519396"/>
      </dsp:txXfrm>
    </dsp:sp>
    <dsp:sp modelId="{907C5240-956C-4A25-942F-5173DC4A59BB}">
      <dsp:nvSpPr>
        <dsp:cNvPr id="0" name=""/>
        <dsp:cNvSpPr/>
      </dsp:nvSpPr>
      <dsp:spPr>
        <a:xfrm>
          <a:off x="1598487" y="1177674"/>
          <a:ext cx="327050" cy="327050"/>
        </a:xfrm>
        <a:prstGeom prst="triangle">
          <a:avLst>
            <a:gd name="adj" fmla="val 100000"/>
          </a:avLst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974DF-5658-4382-B318-18BE3E32F44E}">
      <dsp:nvSpPr>
        <dsp:cNvPr id="0" name=""/>
        <dsp:cNvSpPr/>
      </dsp:nvSpPr>
      <dsp:spPr>
        <a:xfrm rot="5400000">
          <a:off x="2601336" y="793940"/>
          <a:ext cx="1153847" cy="1919976"/>
        </a:xfrm>
        <a:prstGeom prst="corner">
          <a:avLst>
            <a:gd name="adj1" fmla="val 16120"/>
            <a:gd name="adj2" fmla="val 1611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BA027-EF64-4592-86E9-597A7A3FE65C}">
      <dsp:nvSpPr>
        <dsp:cNvPr id="0" name=""/>
        <dsp:cNvSpPr/>
      </dsp:nvSpPr>
      <dsp:spPr>
        <a:xfrm>
          <a:off x="2408730" y="1367599"/>
          <a:ext cx="1733365" cy="151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Болезни сосудов и сердца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08730" y="1367599"/>
        <a:ext cx="1733365" cy="1519396"/>
      </dsp:txXfrm>
    </dsp:sp>
    <dsp:sp modelId="{381AAA7A-AA86-4335-A314-72BC6D53B976}">
      <dsp:nvSpPr>
        <dsp:cNvPr id="0" name=""/>
        <dsp:cNvSpPr/>
      </dsp:nvSpPr>
      <dsp:spPr>
        <a:xfrm>
          <a:off x="3815045" y="652589"/>
          <a:ext cx="327050" cy="327050"/>
        </a:xfrm>
        <a:prstGeom prst="triangle">
          <a:avLst>
            <a:gd name="adj" fmla="val 100000"/>
          </a:avLst>
        </a:prstGeom>
        <a:solidFill>
          <a:srgbClr val="FFFF00"/>
        </a:soli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53AAC-B5E5-473F-9197-4DFE84835495}">
      <dsp:nvSpPr>
        <dsp:cNvPr id="0" name=""/>
        <dsp:cNvSpPr/>
      </dsp:nvSpPr>
      <dsp:spPr>
        <a:xfrm rot="5400000">
          <a:off x="4817895" y="268854"/>
          <a:ext cx="1153847" cy="1919976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31D28-D26D-4AEE-93BD-48346A2110FD}">
      <dsp:nvSpPr>
        <dsp:cNvPr id="0" name=""/>
        <dsp:cNvSpPr/>
      </dsp:nvSpPr>
      <dsp:spPr>
        <a:xfrm>
          <a:off x="4625289" y="842513"/>
          <a:ext cx="1733365" cy="1519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Заболевание центральной нервной системы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5289" y="842513"/>
        <a:ext cx="1733365" cy="151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AE7BED-4545-4591-8B9B-0F89150BA8A2}">
      <dsp:nvSpPr>
        <dsp:cNvPr id="0" name=""/>
        <dsp:cNvSpPr/>
      </dsp:nvSpPr>
      <dsp:spPr>
        <a:xfrm>
          <a:off x="-5471989" y="-837933"/>
          <a:ext cx="6516179" cy="6516179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B3191-B594-4B19-AB92-D1DE801684C4}">
      <dsp:nvSpPr>
        <dsp:cNvPr id="0" name=""/>
        <dsp:cNvSpPr/>
      </dsp:nvSpPr>
      <dsp:spPr>
        <a:xfrm>
          <a:off x="671835" y="484031"/>
          <a:ext cx="6822208" cy="9680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Находясь рядом с больным человеком, особенно если он кашляет и чихает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1835" y="484031"/>
        <a:ext cx="6822208" cy="968062"/>
      </dsp:txXfrm>
    </dsp:sp>
    <dsp:sp modelId="{2DD0F7E5-788F-40A5-8C6C-9339B56B604C}">
      <dsp:nvSpPr>
        <dsp:cNvPr id="0" name=""/>
        <dsp:cNvSpPr/>
      </dsp:nvSpPr>
      <dsp:spPr>
        <a:xfrm>
          <a:off x="66796" y="363023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A9F509-A41F-4DF8-990B-A499824C58B6}">
      <dsp:nvSpPr>
        <dsp:cNvPr id="0" name=""/>
        <dsp:cNvSpPr/>
      </dsp:nvSpPr>
      <dsp:spPr>
        <a:xfrm>
          <a:off x="1023725" y="1599950"/>
          <a:ext cx="6470317" cy="1640410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Обмениваясь тетрадями и письменными принадлежностями с больными учениками, сидя с ними за одной партой без защитной повязки или пользуясь одной посудой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23725" y="1599950"/>
        <a:ext cx="6470317" cy="1640410"/>
      </dsp:txXfrm>
    </dsp:sp>
    <dsp:sp modelId="{B487DE72-FC99-476D-94F2-31ED569C2EA4}">
      <dsp:nvSpPr>
        <dsp:cNvPr id="0" name=""/>
        <dsp:cNvSpPr/>
      </dsp:nvSpPr>
      <dsp:spPr>
        <a:xfrm>
          <a:off x="418686" y="1815116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9B12F-0189-4BC3-9043-4DDA41427B6C}">
      <dsp:nvSpPr>
        <dsp:cNvPr id="0" name=""/>
        <dsp:cNvSpPr/>
      </dsp:nvSpPr>
      <dsp:spPr>
        <a:xfrm>
          <a:off x="671835" y="3388218"/>
          <a:ext cx="6822208" cy="96806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840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Не соблюдая правил личной гигиены, таких как мытье рук перед едой, содержание в чистоте одежды и т.п.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1835" y="3388218"/>
        <a:ext cx="6822208" cy="968062"/>
      </dsp:txXfrm>
    </dsp:sp>
    <dsp:sp modelId="{ABF7BBD6-4483-45F6-AF35-001ED487547A}">
      <dsp:nvSpPr>
        <dsp:cNvPr id="0" name=""/>
        <dsp:cNvSpPr/>
      </dsp:nvSpPr>
      <dsp:spPr>
        <a:xfrm>
          <a:off x="66796" y="3267210"/>
          <a:ext cx="1210077" cy="1210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gif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Профилактика инфекционных заболеваний в начальной школе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3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-99392"/>
            <a:ext cx="9144000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9268"/>
            <a:ext cx="2270179" cy="324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286" y="589268"/>
            <a:ext cx="3286958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737" y="3501008"/>
            <a:ext cx="3312000" cy="24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910" y="3535110"/>
            <a:ext cx="3072246" cy="26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062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-99392"/>
            <a:ext cx="9144000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8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548680"/>
            <a:ext cx="3384376" cy="46910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Грипп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заболевание, которое в буквальном смысле «витает в воздухе» – передается воздушно-капельным путем, при вдыхании вирусных частиц, а также через предметы, которыми пользовался больной человек. Вирус гриппа ежегодно поражает не менее 15% населения планеты.</a:t>
            </a:r>
          </a:p>
          <a:p>
            <a:pPr algn="ctr"/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461611"/>
            <a:ext cx="5111750" cy="3475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597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23728" y="476672"/>
            <a:ext cx="4680520" cy="936104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«Симптомы гриппа»</a:t>
            </a:r>
            <a:br>
              <a:rPr lang="ru-RU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05" y="853875"/>
            <a:ext cx="2674282" cy="18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32" y="908928"/>
            <a:ext cx="3744000" cy="18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825020"/>
            <a:ext cx="2022611" cy="29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2825020"/>
            <a:ext cx="1905000" cy="292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258" y="908928"/>
            <a:ext cx="2431166" cy="18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381" y="2895695"/>
            <a:ext cx="2163200" cy="288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003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808" y="404664"/>
            <a:ext cx="7772400" cy="1470025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Пути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передачи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инфекции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08" y="3573016"/>
            <a:ext cx="2159000" cy="215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824792"/>
            <a:ext cx="2999076" cy="1872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56792"/>
            <a:ext cx="3197597" cy="22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358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Профилактика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352" y="1789609"/>
            <a:ext cx="4955295" cy="36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254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2325000" cy="22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228" y="498167"/>
            <a:ext cx="3632947" cy="22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068960"/>
            <a:ext cx="3341615" cy="22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42960"/>
            <a:ext cx="2062505" cy="25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2167"/>
            <a:ext cx="2211300" cy="22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73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ЧЕМ ОПАСЕН ГРИПП ДЛЯ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ШКОЛЬНИКА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588996178"/>
              </p:ext>
            </p:extLst>
          </p:nvPr>
        </p:nvGraphicFramePr>
        <p:xfrm>
          <a:off x="1524000" y="1397000"/>
          <a:ext cx="63603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318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84470536"/>
              </p:ext>
            </p:extLst>
          </p:nvPr>
        </p:nvGraphicFramePr>
        <p:xfrm>
          <a:off x="755576" y="620688"/>
          <a:ext cx="756084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0837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7"/>
          <a:stretch/>
        </p:blipFill>
        <p:spPr>
          <a:xfrm>
            <a:off x="0" y="-99392"/>
            <a:ext cx="9144000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619672" y="332656"/>
            <a:ext cx="59766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Десять шагов против гриппа: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Тщательно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мой руки перед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едой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Закаляйся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Делай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зарядку каждое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утро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Ешь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много овощей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фруктов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Проветривай свою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комнату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Береги свое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Подружись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веселой тубой «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Оксалиновая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мазь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переохлаждайся, одевайся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погоде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 время эпидемии гриппа откладывай посещение мест с большим скоплением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людей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случае угрозы эпидемий, следуй советам врачей и не бойся делать прививки</a:t>
            </a:r>
          </a:p>
        </p:txBody>
      </p:sp>
    </p:spTree>
    <p:extLst>
      <p:ext uri="{BB962C8B-B14F-4D97-AF65-F5344CB8AC3E}">
        <p14:creationId xmlns:p14="http://schemas.microsoft.com/office/powerpoint/2010/main" val="3676793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202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Профилактика инфекционных заболеваний в начальной школе</vt:lpstr>
      <vt:lpstr>Презентация PowerPoint</vt:lpstr>
      <vt:lpstr>«Симптомы гриппа» </vt:lpstr>
      <vt:lpstr>Пути передачи инфекции</vt:lpstr>
      <vt:lpstr>Профилактика</vt:lpstr>
      <vt:lpstr>Презентация PowerPoint</vt:lpstr>
      <vt:lpstr>ЧЕМ ОПАСЕН ГРИПП ДЛЯ ШКОЛЬНИКА 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инфекционных заболеваний в начальной школе</dc:title>
  <dc:creator>1</dc:creator>
  <cp:lastModifiedBy>1</cp:lastModifiedBy>
  <cp:revision>19</cp:revision>
  <dcterms:created xsi:type="dcterms:W3CDTF">2016-04-23T04:59:09Z</dcterms:created>
  <dcterms:modified xsi:type="dcterms:W3CDTF">2016-04-25T13:10:40Z</dcterms:modified>
</cp:coreProperties>
</file>